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9"/>
  </p:notesMasterIdLst>
  <p:sldIdLst>
    <p:sldId id="278" r:id="rId5"/>
    <p:sldId id="282" r:id="rId6"/>
    <p:sldId id="280" r:id="rId7"/>
    <p:sldId id="28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39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97" autoAdjust="0"/>
    <p:restoredTop sz="91284" autoAdjust="0"/>
  </p:normalViewPr>
  <p:slideViewPr>
    <p:cSldViewPr snapToGrid="0">
      <p:cViewPr varScale="1">
        <p:scale>
          <a:sx n="103" d="100"/>
          <a:sy n="103" d="100"/>
        </p:scale>
        <p:origin x="324" y="126"/>
      </p:cViewPr>
      <p:guideLst>
        <p:guide pos="3840"/>
        <p:guide orient="horz" pos="39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10/7/2024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cover dir="u"/>
      </p:transition>
    </mc:Choice>
    <mc:Fallback xmlns="">
      <p:transition spd="slow" advClick="0" advTm="10000">
        <p:cover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prstGeom prst="rect">
            <a:avLst/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/>
          <a:lstStyle/>
          <a:p>
            <a:fld id="{11F1B079-7EF0-44EE-B798-BCC497C9F3B2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cover dir="u"/>
      </p:transition>
    </mc:Choice>
    <mc:Fallback xmlns="">
      <p:transition spd="slow" advClick="0" advTm="10000">
        <p:cover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/>
          <a:lstStyle/>
          <a:p>
            <a:fld id="{28FF70A8-1D13-4657-95F0-A9EA54967B8D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cover dir="u"/>
      </p:transition>
    </mc:Choice>
    <mc:Fallback xmlns="">
      <p:transition spd="slow" advClick="0" advTm="10000">
        <p:cover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/>
          <a:lstStyle/>
          <a:p>
            <a:fld id="{21EB90AC-71BD-4C7F-8ACA-7B3F18292E63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cover dir="u"/>
      </p:transition>
    </mc:Choice>
    <mc:Fallback xmlns="">
      <p:transition spd="slow" advClick="0" advTm="10000">
        <p:cover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/>
          <a:lstStyle/>
          <a:p>
            <a:fld id="{4E6EFC2C-8905-46F0-B443-CE905B76BA01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cover dir="u"/>
      </p:transition>
    </mc:Choice>
    <mc:Fallback xmlns="">
      <p:transition spd="slow" advClick="0" advTm="10000">
        <p:cover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/>
          <a:lstStyle/>
          <a:p>
            <a:fld id="{D9079DC3-C9B5-499E-9140-0DC28B7074E2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cover dir="u"/>
      </p:transition>
    </mc:Choice>
    <mc:Fallback xmlns="">
      <p:transition spd="slow" advClick="0" advTm="10000">
        <p:cover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/>
          <a:lstStyle/>
          <a:p>
            <a:fld id="{30BB33EA-E472-4D22-9C03-A9C14AA21CED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cover dir="u"/>
      </p:transition>
    </mc:Choice>
    <mc:Fallback xmlns="">
      <p:transition spd="slow" advClick="0" advTm="10000">
        <p:cover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cover dir="u"/>
      </p:transition>
    </mc:Choice>
    <mc:Fallback xmlns="">
      <p:transition spd="slow" advClick="0" advTm="10000">
        <p:cover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  <a:prstGeom prst="rect">
            <a:avLst/>
          </a:prstGeo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/>
          <a:lstStyle/>
          <a:p>
            <a:fld id="{CAE507A8-A5CF-4D38-AB86-7EDDA87A85D4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cover dir="u"/>
      </p:transition>
    </mc:Choice>
    <mc:Fallback xmlns="">
      <p:transition spd="slow" advClick="0" advTm="10000">
        <p:cover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/>
          <a:lstStyle/>
          <a:p>
            <a:fld id="{BDFCD27C-8599-43EF-BA1D-14DDC1946E06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cover dir="u"/>
      </p:transition>
    </mc:Choice>
    <mc:Fallback xmlns="">
      <p:transition spd="slow" advClick="0" advTm="10000">
        <p:cover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/>
          <a:lstStyle/>
          <a:p>
            <a:fld id="{49343D99-809A-49C0-96E5-4250D0B498EE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cover dir="u"/>
      </p:transition>
    </mc:Choice>
    <mc:Fallback xmlns="">
      <p:transition spd="slow" advClick="0" advTm="10000">
        <p:cover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/>
          <a:lstStyle/>
          <a:p>
            <a:fld id="{A143DE9B-B678-4EFB-BB7D-A4370204A0B0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cover dir="u"/>
      </p:transition>
    </mc:Choice>
    <mc:Fallback xmlns="">
      <p:transition spd="slow" advClick="0" advTm="10000">
        <p:cover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/>
          <a:lstStyle/>
          <a:p>
            <a:fld id="{E68812DA-F765-4142-A6A3-A8ED7235E082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cover dir="u"/>
      </p:transition>
    </mc:Choice>
    <mc:Fallback xmlns="">
      <p:transition spd="slow" advClick="0" advTm="10000">
        <p:cover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/>
          <a:lstStyle/>
          <a:p>
            <a:fld id="{3E0277FD-7DE6-41D4-930D-AC99F5AFE54E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cover dir="u"/>
      </p:transition>
    </mc:Choice>
    <mc:Fallback xmlns="">
      <p:transition spd="slow" advClick="0" advTm="10000">
        <p:cover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prstGeom prst="rect">
            <a:avLst/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/>
          <a:lstStyle/>
          <a:p>
            <a:fld id="{9EA15526-7079-4B7B-987C-1B5FAE11A0FF}" type="datetime1">
              <a:rPr lang="en-US" smtClean="0"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cover dir="u"/>
      </p:transition>
    </mc:Choice>
    <mc:Fallback xmlns="">
      <p:transition spd="slow" advClick="0" advTm="10000">
        <p:cover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cover dir="u"/>
      </p:transition>
    </mc:Choice>
    <mc:Fallback xmlns="">
      <p:transition spd="slow" advClick="0" advTm="10000">
        <p:cover dir="u"/>
      </p:transition>
    </mc:Fallback>
  </mc:AlternateConten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1921551-258F-1FA1-B884-63AC44C27F93}"/>
              </a:ext>
            </a:extLst>
          </p:cNvPr>
          <p:cNvGrpSpPr/>
          <p:nvPr/>
        </p:nvGrpSpPr>
        <p:grpSpPr>
          <a:xfrm>
            <a:off x="200025" y="-1209016"/>
            <a:ext cx="11169015" cy="6767139"/>
            <a:chOff x="200025" y="-1209016"/>
            <a:chExt cx="11169015" cy="676713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FAD76D8-E4D9-1B23-7AC5-DC479821E33D}"/>
                </a:ext>
              </a:extLst>
            </p:cNvPr>
            <p:cNvGrpSpPr/>
            <p:nvPr/>
          </p:nvGrpSpPr>
          <p:grpSpPr>
            <a:xfrm>
              <a:off x="200025" y="3661336"/>
              <a:ext cx="8818880" cy="1896787"/>
              <a:chOff x="200025" y="3661336"/>
              <a:chExt cx="8818880" cy="1896787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E90588-7D91-74FC-0879-B5D1895C41D1}"/>
                  </a:ext>
                </a:extLst>
              </p:cNvPr>
              <p:cNvSpPr txBox="1"/>
              <p:nvPr/>
            </p:nvSpPr>
            <p:spPr>
              <a:xfrm>
                <a:off x="3871518" y="3661336"/>
                <a:ext cx="1889449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9600" b="1" dirty="0">
                    <a:latin typeface="Aharoni" panose="02010803020104030203" pitchFamily="2" charset="-79"/>
                    <a:cs typeface="Aharoni" panose="02010803020104030203" pitchFamily="2" charset="-79"/>
                  </a:rPr>
                  <a:t>on</a:t>
                </a:r>
                <a:endParaRPr lang="en-US" sz="9600" dirty="0"/>
              </a:p>
            </p:txBody>
          </p:sp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3BEC093A-542E-4AC2-93A1-21D36B5ACD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0025" y="3805523"/>
                <a:ext cx="8818880" cy="17526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4572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6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j-lt"/>
                    <a:ea typeface="+mj-ea"/>
                    <a:cs typeface="Trebuchet M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r"/>
                <a:r>
                  <a:rPr lang="en-US" sz="9600" b="1" dirty="0">
                    <a:solidFill>
                      <a:schemeClr val="tx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Black </a:t>
                </a:r>
                <a:r>
                  <a:rPr lang="en-US" sz="9600" b="1" dirty="0">
                    <a:solidFill>
                      <a:srgbClr val="008000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on</a:t>
                </a:r>
                <a:r>
                  <a:rPr lang="en-US" sz="9600" b="1" dirty="0">
                    <a:solidFill>
                      <a:schemeClr val="tx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 Black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D1700B4-2099-4117-B368-CFC65EF1D606}"/>
                </a:ext>
              </a:extLst>
            </p:cNvPr>
            <p:cNvSpPr txBox="1"/>
            <p:nvPr/>
          </p:nvSpPr>
          <p:spPr>
            <a:xfrm rot="18501296">
              <a:off x="7592919" y="384039"/>
              <a:ext cx="4755769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9600" b="1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Climb</a:t>
              </a:r>
              <a:endParaRPr lang="en-US" sz="9600" dirty="0">
                <a:solidFill>
                  <a:srgbClr val="FF0000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71154DEF-C8C8-463C-A158-6374CBC6FDB1}"/>
                </a:ext>
              </a:extLst>
            </p:cNvPr>
            <p:cNvSpPr/>
            <p:nvPr/>
          </p:nvSpPr>
          <p:spPr>
            <a:xfrm>
              <a:off x="8915400" y="3550920"/>
              <a:ext cx="518160" cy="670560"/>
            </a:xfrm>
            <a:prstGeom prst="halfFrame">
              <a:avLst/>
            </a:prstGeom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20A26C7D-AF86-4CD5-830A-F7DDABA73531}"/>
                </a:ext>
              </a:extLst>
            </p:cNvPr>
            <p:cNvSpPr/>
            <p:nvPr/>
          </p:nvSpPr>
          <p:spPr>
            <a:xfrm>
              <a:off x="9387840" y="2941320"/>
              <a:ext cx="518160" cy="670560"/>
            </a:xfrm>
            <a:prstGeom prst="halfFrame">
              <a:avLst/>
            </a:prstGeom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A515C62B-7889-4FE5-9BBC-CB2897B969FD}"/>
                </a:ext>
              </a:extLst>
            </p:cNvPr>
            <p:cNvSpPr/>
            <p:nvPr/>
          </p:nvSpPr>
          <p:spPr>
            <a:xfrm>
              <a:off x="9875520" y="2316480"/>
              <a:ext cx="518160" cy="670560"/>
            </a:xfrm>
            <a:prstGeom prst="halfFrame">
              <a:avLst/>
            </a:prstGeom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D17A4C6B-A103-4701-9293-201D2D8DB246}"/>
                </a:ext>
              </a:extLst>
            </p:cNvPr>
            <p:cNvSpPr/>
            <p:nvPr/>
          </p:nvSpPr>
          <p:spPr>
            <a:xfrm>
              <a:off x="10347960" y="1706880"/>
              <a:ext cx="518160" cy="670560"/>
            </a:xfrm>
            <a:prstGeom prst="halfFrame">
              <a:avLst/>
            </a:prstGeom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8ED76F17-2FBD-4369-BFC5-EEE771E389BA}"/>
                </a:ext>
              </a:extLst>
            </p:cNvPr>
            <p:cNvSpPr/>
            <p:nvPr/>
          </p:nvSpPr>
          <p:spPr>
            <a:xfrm>
              <a:off x="10850880" y="1051560"/>
              <a:ext cx="518160" cy="670560"/>
            </a:xfrm>
            <a:prstGeom prst="halfFrame">
              <a:avLst/>
            </a:prstGeom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FA3C44B-4398-470E-98C7-0A8BE9202022}"/>
              </a:ext>
            </a:extLst>
          </p:cNvPr>
          <p:cNvSpPr/>
          <p:nvPr/>
        </p:nvSpPr>
        <p:spPr>
          <a:xfrm>
            <a:off x="0" y="5029200"/>
            <a:ext cx="12192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B50D91-0EA6-43C8-ABD5-FAB6918BA387}"/>
              </a:ext>
            </a:extLst>
          </p:cNvPr>
          <p:cNvSpPr txBox="1"/>
          <p:nvPr/>
        </p:nvSpPr>
        <p:spPr>
          <a:xfrm>
            <a:off x="-98612" y="5267157"/>
            <a:ext cx="12389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Blacks united to educate, motivate, innovate, create, stimulate, relate, and elevate!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0025" y="1051560"/>
            <a:ext cx="820739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00" b="1" dirty="0"/>
              <a:t>We’re going to make it</a:t>
            </a:r>
            <a:br>
              <a:rPr lang="en-US" sz="6700" b="1" dirty="0"/>
            </a:br>
            <a:r>
              <a:rPr lang="en-US" sz="6700" b="1" dirty="0"/>
              <a:t>to the mountain top!</a:t>
            </a:r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cover dir="u"/>
      </p:transition>
    </mc:Choice>
    <mc:Fallback xmlns="">
      <p:transition spd="slow" advClick="0" advTm="10000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D5656B-89B5-62C1-153A-6CBDD9590E2E}"/>
              </a:ext>
            </a:extLst>
          </p:cNvPr>
          <p:cNvSpPr/>
          <p:nvPr/>
        </p:nvSpPr>
        <p:spPr>
          <a:xfrm>
            <a:off x="1086414" y="342902"/>
            <a:ext cx="10001250" cy="604595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132B4D-4555-4BF0-9D57-D75D2593C125}"/>
              </a:ext>
            </a:extLst>
          </p:cNvPr>
          <p:cNvSpPr txBox="1"/>
          <p:nvPr/>
        </p:nvSpPr>
        <p:spPr>
          <a:xfrm>
            <a:off x="1380931" y="815694"/>
            <a:ext cx="9451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 ORDER TO FULLY SEE - 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MUST TURN THE LIGHTS BLACK ON!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E6C03A-7561-42B1-ADD8-D208AEEE2EAC}"/>
              </a:ext>
            </a:extLst>
          </p:cNvPr>
          <p:cNvCxnSpPr>
            <a:cxnSpLocks/>
          </p:cNvCxnSpPr>
          <p:nvPr/>
        </p:nvCxnSpPr>
        <p:spPr>
          <a:xfrm>
            <a:off x="17934" y="-17952"/>
            <a:ext cx="1213821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441680B-07BA-4C9B-8D26-9F2456B6F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615" y="2427090"/>
            <a:ext cx="2220541" cy="26234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EB4B303-775B-3191-F098-248FC38BA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330" y="2421288"/>
            <a:ext cx="2228850" cy="26289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B50942B-33E1-2DCD-201B-DA6CE398446B}"/>
              </a:ext>
            </a:extLst>
          </p:cNvPr>
          <p:cNvSpPr txBox="1"/>
          <p:nvPr/>
        </p:nvSpPr>
        <p:spPr>
          <a:xfrm>
            <a:off x="1361084" y="5145096"/>
            <a:ext cx="9451910" cy="914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 PROUD OF YOUR HERITAGE!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CD5085-3F04-C502-E072-57CA184BE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6319" y="2421288"/>
            <a:ext cx="22383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3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cover dir="u"/>
      </p:transition>
    </mc:Choice>
    <mc:Fallback xmlns="">
      <p:transition spd="slow" advClick="0" advTm="10000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4B684C-33B0-4A83-A996-779686B42FC7}"/>
              </a:ext>
            </a:extLst>
          </p:cNvPr>
          <p:cNvSpPr txBox="1"/>
          <p:nvPr/>
        </p:nvSpPr>
        <p:spPr>
          <a:xfrm>
            <a:off x="17934" y="308638"/>
            <a:ext cx="5755102" cy="28603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IT’S TIME TO CHANGE THE </a:t>
            </a:r>
            <a:r>
              <a:rPr lang="en-US" sz="5400" b="1" i="1" dirty="0">
                <a:solidFill>
                  <a:srgbClr val="FFC000"/>
                </a:solidFill>
                <a:latin typeface="+mj-lt"/>
                <a:cs typeface="Aharoni" panose="02010803020104030203" pitchFamily="2" charset="-79"/>
              </a:rPr>
              <a:t>DIE</a:t>
            </a:r>
            <a:r>
              <a:rPr lang="en-US" sz="5400" b="1" dirty="0">
                <a:solidFill>
                  <a:schemeClr val="tx1"/>
                </a:solidFill>
                <a:latin typeface="+mj-lt"/>
                <a:cs typeface="Aharoni" panose="02010803020104030203" pitchFamily="2" charset="-79"/>
              </a:rPr>
              <a:t>-NAMICS…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E6C03A-7561-42B1-ADD8-D208AEEE2EAC}"/>
              </a:ext>
            </a:extLst>
          </p:cNvPr>
          <p:cNvCxnSpPr>
            <a:cxnSpLocks/>
          </p:cNvCxnSpPr>
          <p:nvPr/>
        </p:nvCxnSpPr>
        <p:spPr>
          <a:xfrm>
            <a:off x="17934" y="-17952"/>
            <a:ext cx="1213821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Up Arrow 1"/>
          <p:cNvSpPr/>
          <p:nvPr/>
        </p:nvSpPr>
        <p:spPr>
          <a:xfrm>
            <a:off x="8700282" y="2449320"/>
            <a:ext cx="825624" cy="3231471"/>
          </a:xfrm>
          <a:prstGeom prst="up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9498158" y="2778897"/>
            <a:ext cx="825624" cy="3558465"/>
          </a:xfrm>
          <a:prstGeom prst="up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10189943" y="3322229"/>
            <a:ext cx="825624" cy="323147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8036245" y="3358905"/>
            <a:ext cx="825624" cy="2978457"/>
          </a:xfrm>
          <a:prstGeom prst="upArrow">
            <a:avLst/>
          </a:prstGeom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10987819" y="2778897"/>
            <a:ext cx="825624" cy="288639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7E1D240-760A-DEC3-1C74-360744FD95EB}"/>
              </a:ext>
            </a:extLst>
          </p:cNvPr>
          <p:cNvGrpSpPr/>
          <p:nvPr/>
        </p:nvGrpSpPr>
        <p:grpSpPr>
          <a:xfrm>
            <a:off x="1720718" y="1418128"/>
            <a:ext cx="10008995" cy="4492286"/>
            <a:chOff x="1720718" y="1418128"/>
            <a:chExt cx="10008995" cy="449228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4132B4D-4555-4BF0-9D57-D75D2593C125}"/>
                </a:ext>
              </a:extLst>
            </p:cNvPr>
            <p:cNvSpPr txBox="1"/>
            <p:nvPr/>
          </p:nvSpPr>
          <p:spPr>
            <a:xfrm rot="20027122">
              <a:off x="1720718" y="3686600"/>
              <a:ext cx="6448368" cy="2223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7500"/>
                </a:lnSpc>
              </a:pPr>
              <a:r>
                <a:rPr lang="en-US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BLACK</a:t>
              </a:r>
            </a:p>
            <a:p>
              <a:pPr>
                <a:lnSpc>
                  <a:spcPts val="7500"/>
                </a:lnSpc>
              </a:pPr>
              <a:r>
                <a:rPr lang="en-US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BLACK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853EAF9-6D67-4D5B-8CE1-AC1FC664E77B}"/>
                </a:ext>
              </a:extLst>
            </p:cNvPr>
            <p:cNvSpPr txBox="1"/>
            <p:nvPr/>
          </p:nvSpPr>
          <p:spPr>
            <a:xfrm>
              <a:off x="5974611" y="1418128"/>
              <a:ext cx="5755102" cy="12620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7500"/>
                </a:lnSpc>
              </a:pPr>
              <a:r>
                <a:rPr lang="en-US" sz="13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CLIMB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9410DCC-D63F-1675-7C18-37F896CF831A}"/>
                </a:ext>
              </a:extLst>
            </p:cNvPr>
            <p:cNvGrpSpPr/>
            <p:nvPr/>
          </p:nvGrpSpPr>
          <p:grpSpPr>
            <a:xfrm>
              <a:off x="3511005" y="4276057"/>
              <a:ext cx="2733454" cy="1299645"/>
              <a:chOff x="3511005" y="4276057"/>
              <a:chExt cx="2733454" cy="1299645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163F883-E5FF-4C0B-830F-690A515B8C72}"/>
                  </a:ext>
                </a:extLst>
              </p:cNvPr>
              <p:cNvSpPr txBox="1"/>
              <p:nvPr/>
            </p:nvSpPr>
            <p:spPr>
              <a:xfrm rot="20027122">
                <a:off x="3511005" y="4276057"/>
                <a:ext cx="2577950" cy="1256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7500"/>
                  </a:lnSpc>
                </a:pPr>
                <a:r>
                  <a:rPr lang="en-US" sz="11500" b="1" dirty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haroni" panose="02010803020104030203" pitchFamily="2" charset="-79"/>
                    <a:cs typeface="Aharoni" panose="02010803020104030203" pitchFamily="2" charset="-79"/>
                  </a:rPr>
                  <a:t>ON</a:t>
                </a: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1F2DB4B-E439-A80C-0B82-8888498D6B9B}"/>
                  </a:ext>
                </a:extLst>
              </p:cNvPr>
              <p:cNvSpPr txBox="1"/>
              <p:nvPr/>
            </p:nvSpPr>
            <p:spPr>
              <a:xfrm rot="20027122">
                <a:off x="3588757" y="4297825"/>
                <a:ext cx="2577950" cy="1256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7500"/>
                  </a:lnSpc>
                </a:pPr>
                <a:r>
                  <a:rPr lang="en-US" sz="115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haroni" panose="02010803020104030203" pitchFamily="2" charset="-79"/>
                    <a:cs typeface="Aharoni" panose="02010803020104030203" pitchFamily="2" charset="-79"/>
                  </a:rPr>
                  <a:t>ON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A9E32F-AD23-8BD6-C50A-4F2E5B1B6DD0}"/>
                  </a:ext>
                </a:extLst>
              </p:cNvPr>
              <p:cNvSpPr txBox="1"/>
              <p:nvPr/>
            </p:nvSpPr>
            <p:spPr>
              <a:xfrm rot="20027122">
                <a:off x="3666509" y="4319589"/>
                <a:ext cx="2577950" cy="1256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7500"/>
                  </a:lnSpc>
                </a:pPr>
                <a:r>
                  <a:rPr lang="en-US" sz="115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haroni" panose="02010803020104030203" pitchFamily="2" charset="-79"/>
                    <a:cs typeface="Aharoni" panose="02010803020104030203" pitchFamily="2" charset="-79"/>
                  </a:rPr>
                  <a:t>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5668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cover dir="u"/>
      </p:transition>
    </mc:Choice>
    <mc:Fallback xmlns="">
      <p:transition spd="slow" advClick="0" advTm="10000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95948B-2F33-D7E6-DF56-51F339A19EC0}"/>
              </a:ext>
            </a:extLst>
          </p:cNvPr>
          <p:cNvSpPr txBox="1">
            <a:spLocks/>
          </p:cNvSpPr>
          <p:nvPr/>
        </p:nvSpPr>
        <p:spPr>
          <a:xfrm>
            <a:off x="786882" y="4392711"/>
            <a:ext cx="10618236" cy="176549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Kevin D. Sly, Ed.D. </a:t>
            </a:r>
          </a:p>
          <a:p>
            <a:endParaRPr lang="en-US" sz="16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Class is now in session!</a:t>
            </a:r>
          </a:p>
          <a:p>
            <a:endParaRPr lang="en-US" sz="16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4400" b="1" i="1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doctor will  be with you shortly…</a:t>
            </a:r>
            <a:endParaRPr lang="en-US" sz="6000" b="1" i="1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3FB427-D509-EC0A-2C38-3A83BD6F0C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0" b="1934"/>
          <a:stretch/>
        </p:blipFill>
        <p:spPr>
          <a:xfrm>
            <a:off x="3308353" y="407809"/>
            <a:ext cx="5575293" cy="362976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3458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0">
        <p15:prstTrans prst="curtains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{B0FDF7C4-FFC8-4D3A-B052-A069FF3FFD9C}tf55705232_win32</Template>
  <TotalTime>431</TotalTime>
  <Words>91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Aharoni</vt:lpstr>
      <vt:lpstr>Arial Rounded MT Bold</vt:lpstr>
      <vt:lpstr>Calibri</vt:lpstr>
      <vt:lpstr>Goudy Old Style</vt:lpstr>
      <vt:lpstr>Wingdings 2</vt:lpstr>
      <vt:lpstr>SlateVTI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Sly</dc:creator>
  <cp:lastModifiedBy>Kevin Sly</cp:lastModifiedBy>
  <cp:revision>16</cp:revision>
  <dcterms:created xsi:type="dcterms:W3CDTF">2022-03-10T02:29:42Z</dcterms:created>
  <dcterms:modified xsi:type="dcterms:W3CDTF">2024-10-07T13:25:16Z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